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3" r:id="rId5"/>
    <p:sldId id="258" r:id="rId6"/>
    <p:sldId id="260" r:id="rId7"/>
    <p:sldId id="265" r:id="rId8"/>
    <p:sldId id="262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7" autoAdjust="0"/>
    <p:restoredTop sz="94660"/>
  </p:normalViewPr>
  <p:slideViewPr>
    <p:cSldViewPr snapToGrid="0">
      <p:cViewPr varScale="1">
        <p:scale>
          <a:sx n="81" d="100"/>
          <a:sy n="81" d="100"/>
        </p:scale>
        <p:origin x="57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11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259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28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25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1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74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932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14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037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45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624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78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nd/3.0/" TargetMode="External"/><Relationship Id="rId3" Type="http://schemas.openxmlformats.org/officeDocument/2006/relationships/hyperlink" Target="https://pixabay.com/en/scissors-cut-hairdresser-1297454/" TargetMode="External"/><Relationship Id="rId7" Type="http://schemas.openxmlformats.org/officeDocument/2006/relationships/hyperlink" Target="http://sthe.tistory.com/5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jpeg"/><Relationship Id="rId5" Type="http://schemas.openxmlformats.org/officeDocument/2006/relationships/hyperlink" Target="https://pixabay.com/en/rocks-stone-nature-png-isolated-2491924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AD4DEC-02F6-4ECB-BECB-6E2BE53F0C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13" b="33492"/>
          <a:stretch/>
        </p:blipFill>
        <p:spPr>
          <a:xfrm>
            <a:off x="0" y="-101999"/>
            <a:ext cx="12192031" cy="49150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F7347A-C61A-44D8-A142-AD7A9D9FF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549" y="5195453"/>
            <a:ext cx="4062346" cy="1280161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4800" dirty="0" err="1">
                <a:solidFill>
                  <a:srgbClr val="FFFFFF"/>
                </a:solidFill>
              </a:rPr>
              <a:t>묵에묵에묵</a:t>
            </a:r>
            <a:endParaRPr lang="ko-KR" altLang="en-US" sz="48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395506-2670-4C7C-96EF-4C80A6CF1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8409" y="5166359"/>
            <a:ext cx="3073745" cy="1280160"/>
          </a:xfrm>
        </p:spPr>
        <p:txBody>
          <a:bodyPr anchor="ctr">
            <a:noAutofit/>
          </a:bodyPr>
          <a:lstStyle/>
          <a:p>
            <a:r>
              <a:rPr lang="ko-KR" altLang="en-US" sz="1200" dirty="0" err="1">
                <a:solidFill>
                  <a:srgbClr val="FFFFFF"/>
                </a:solidFill>
              </a:rPr>
              <a:t>김원빈</a:t>
            </a:r>
            <a:r>
              <a:rPr lang="ko-KR" altLang="en-US" sz="1200" dirty="0">
                <a:solidFill>
                  <a:srgbClr val="FFFFFF"/>
                </a:solidFill>
              </a:rPr>
              <a:t> </a:t>
            </a:r>
            <a:r>
              <a:rPr lang="en-US" altLang="ko-KR" sz="1200" dirty="0">
                <a:solidFill>
                  <a:srgbClr val="FFFFFF"/>
                </a:solidFill>
              </a:rPr>
              <a:t>2019920016</a:t>
            </a:r>
          </a:p>
          <a:p>
            <a:r>
              <a:rPr lang="ko-KR" altLang="en-US" sz="1200" dirty="0" err="1">
                <a:solidFill>
                  <a:srgbClr val="FFFFFF"/>
                </a:solidFill>
              </a:rPr>
              <a:t>이한솔</a:t>
            </a:r>
            <a:r>
              <a:rPr lang="ko-KR" altLang="en-US" sz="1200" dirty="0">
                <a:solidFill>
                  <a:srgbClr val="FFFFFF"/>
                </a:solidFill>
              </a:rPr>
              <a:t> </a:t>
            </a:r>
            <a:r>
              <a:rPr lang="en-US" altLang="ko-KR" sz="1200" dirty="0">
                <a:solidFill>
                  <a:srgbClr val="FFFFFF"/>
                </a:solidFill>
              </a:rPr>
              <a:t>2019920042</a:t>
            </a:r>
          </a:p>
          <a:p>
            <a:r>
              <a:rPr lang="ko-KR" altLang="en-US" sz="1200" dirty="0">
                <a:solidFill>
                  <a:srgbClr val="FFFFFF"/>
                </a:solidFill>
              </a:rPr>
              <a:t>정진원 </a:t>
            </a:r>
            <a:r>
              <a:rPr lang="en-US" altLang="ko-KR" sz="1200" dirty="0">
                <a:solidFill>
                  <a:srgbClr val="FFFFFF"/>
                </a:solidFill>
              </a:rPr>
              <a:t>20199200</a:t>
            </a:r>
          </a:p>
          <a:p>
            <a:r>
              <a:rPr lang="ko-KR" altLang="en-US" sz="1200" dirty="0">
                <a:solidFill>
                  <a:srgbClr val="FFFFFF"/>
                </a:solidFill>
              </a:rPr>
              <a:t>채민관 </a:t>
            </a:r>
            <a:r>
              <a:rPr lang="en-US" altLang="ko-KR" sz="1200" dirty="0">
                <a:solidFill>
                  <a:srgbClr val="FFFFFF"/>
                </a:solidFill>
              </a:rPr>
              <a:t>2019920055</a:t>
            </a:r>
            <a:endParaRPr lang="ko-KR" altLang="en-US" sz="1200" dirty="0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184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30993-45E5-4D01-BD76-774C4B6EB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465135"/>
            <a:ext cx="3517567" cy="2093975"/>
          </a:xfrm>
        </p:spPr>
        <p:txBody>
          <a:bodyPr/>
          <a:lstStyle/>
          <a:p>
            <a:r>
              <a:rPr lang="ko-KR" altLang="en-US" dirty="0"/>
              <a:t>차례</a:t>
            </a:r>
          </a:p>
        </p:txBody>
      </p:sp>
      <p:pic>
        <p:nvPicPr>
          <p:cNvPr id="9" name="내용 개체 틀 8" descr="앉아있는, 테이블, 검은색, 쌍이(가) 표시된 사진&#10;&#10;자동 생성된 설명">
            <a:extLst>
              <a:ext uri="{FF2B5EF4-FFF2-40B4-BE49-F238E27FC236}">
                <a16:creationId xmlns:a16="http://schemas.microsoft.com/office/drawing/2014/main" id="{722AD6C8-F960-4ADC-9C87-A8D29FCC1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0800000">
            <a:off x="5401661" y="0"/>
            <a:ext cx="5927725" cy="310279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32A55D-A9AB-4C2E-8B51-8A102AAAC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766638"/>
            <a:ext cx="3517567" cy="3064505"/>
          </a:xfrm>
        </p:spPr>
        <p:txBody>
          <a:bodyPr/>
          <a:lstStyle/>
          <a:p>
            <a:r>
              <a:rPr lang="en-US" altLang="ko-KR" dirty="0"/>
              <a:t>-</a:t>
            </a:r>
            <a:r>
              <a:rPr lang="ko-KR" altLang="en-US" dirty="0"/>
              <a:t>배경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게임 방법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시연 영상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회로도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피드백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최종결과보고</a:t>
            </a:r>
            <a:endParaRPr lang="en-US" altLang="ko-KR" dirty="0"/>
          </a:p>
        </p:txBody>
      </p:sp>
      <p:pic>
        <p:nvPicPr>
          <p:cNvPr id="14" name="그림 13" descr="바위, 산, 바위투성이, 케이크이(가) 표시된 사진&#10;&#10;자동 생성된 설명">
            <a:extLst>
              <a:ext uri="{FF2B5EF4-FFF2-40B4-BE49-F238E27FC236}">
                <a16:creationId xmlns:a16="http://schemas.microsoft.com/office/drawing/2014/main" id="{DAFC79B2-D11E-4C03-8A5F-31BCB885E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750542" y="3359217"/>
            <a:ext cx="4611001" cy="3609549"/>
          </a:xfrm>
          <a:prstGeom prst="rect">
            <a:avLst/>
          </a:prstGeom>
        </p:spPr>
      </p:pic>
      <p:pic>
        <p:nvPicPr>
          <p:cNvPr id="25" name="그림 24" descr="앉아있는, 테이블, 작은, 분홍색이(가) 표시된 사진&#10;&#10;자동 생성된 설명">
            <a:extLst>
              <a:ext uri="{FF2B5EF4-FFF2-40B4-BE49-F238E27FC236}">
                <a16:creationId xmlns:a16="http://schemas.microsoft.com/office/drawing/2014/main" id="{2BB115D1-AFC7-4633-80F1-71DE1B81C96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12338" t="22922" r="15432" b="16462"/>
          <a:stretch/>
        </p:blipFill>
        <p:spPr>
          <a:xfrm>
            <a:off x="8166036" y="2559110"/>
            <a:ext cx="3734302" cy="234888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75A41CE-2BBE-4CBE-B2D2-80FE65441EFF}"/>
              </a:ext>
            </a:extLst>
          </p:cNvPr>
          <p:cNvSpPr txBox="1"/>
          <p:nvPr/>
        </p:nvSpPr>
        <p:spPr>
          <a:xfrm>
            <a:off x="4839686" y="7069829"/>
            <a:ext cx="64897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알 수 없는 작성자 님의 </a:t>
            </a:r>
            <a:r>
              <a:rPr lang="ko-KR" altLang="en-US" sz="900" dirty="0">
                <a:hlinkClick r:id="rId7" tooltip="http://sthe.tistory.com/51"/>
              </a:rPr>
              <a:t>이 사진</a:t>
            </a:r>
            <a:r>
              <a:rPr lang="ko-KR" altLang="en-US" sz="900" dirty="0"/>
              <a:t>에는 </a:t>
            </a:r>
            <a:r>
              <a:rPr lang="ko-KR" altLang="en-US" sz="900" dirty="0">
                <a:hlinkClick r:id="rId8" tooltip="https://creativecommons.org/licenses/by-nc-nd/3.0/"/>
              </a:rPr>
              <a:t>CC BY-NC-ND</a:t>
            </a:r>
            <a:r>
              <a:rPr lang="ko-KR" altLang="en-US" sz="900" dirty="0"/>
              <a:t> 라이선스가 적용됩니다.</a:t>
            </a:r>
          </a:p>
        </p:txBody>
      </p:sp>
    </p:spTree>
    <p:extLst>
      <p:ext uri="{BB962C8B-B14F-4D97-AF65-F5344CB8AC3E}">
        <p14:creationId xmlns:p14="http://schemas.microsoft.com/office/powerpoint/2010/main" val="409994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9D242A-DAD2-43B6-8100-169B8DE46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ko-KR" altLang="en-US" dirty="0"/>
              <a:t>배경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0520E59E-DB8B-4310-AB43-10BAF78E1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71" y="2023911"/>
            <a:ext cx="3760867" cy="3760867"/>
          </a:xfrm>
          <a:prstGeom prst="rect">
            <a:avLst/>
          </a:prstGeom>
        </p:spPr>
      </p:pic>
      <p:pic>
        <p:nvPicPr>
          <p:cNvPr id="5" name="내용 개체 틀 4" descr="그리기이(가) 표시된 사진&#10;&#10;자동 생성된 설명">
            <a:extLst>
              <a:ext uri="{FF2B5EF4-FFF2-40B4-BE49-F238E27FC236}">
                <a16:creationId xmlns:a16="http://schemas.microsoft.com/office/drawing/2014/main" id="{BD11B18C-53FA-4FCD-8E54-6AEE2DE95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729" y="2023905"/>
            <a:ext cx="2660817" cy="376087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53077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D242A-DAD2-43B6-8100-169B8DE4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EFAF11-FD82-4A21-8591-275499C8B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가위바위보를 하여 선공을 정한다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플레이어는 가위바위보와 </a:t>
            </a:r>
            <a:r>
              <a:rPr lang="ko-KR" altLang="en-US" dirty="0" err="1"/>
              <a:t>묵찌빠를</a:t>
            </a:r>
            <a:r>
              <a:rPr lang="ko-KR" altLang="en-US" dirty="0"/>
              <a:t> 입으로 말하면서 진행한다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 err="1"/>
              <a:t>묵에묵에묵은</a:t>
            </a:r>
            <a:r>
              <a:rPr lang="ko-KR" altLang="en-US" dirty="0"/>
              <a:t> 도트 매트릭스를 통해 자신의 박자감을 표현한다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 err="1"/>
              <a:t>묵에묵에묵은</a:t>
            </a:r>
            <a:r>
              <a:rPr lang="ko-KR" altLang="en-US" dirty="0"/>
              <a:t> 플레이어에 전적으로 </a:t>
            </a:r>
            <a:r>
              <a:rPr lang="ko-KR" altLang="en-US" dirty="0" err="1"/>
              <a:t>맞추어주므로</a:t>
            </a:r>
            <a:r>
              <a:rPr lang="ko-KR" altLang="en-US" dirty="0"/>
              <a:t> 박자에 맞게 게임을 진행한다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간단한  추임새는 게임의 만족도를 더욱 높여줄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17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428C005-E87D-43CB-A3C8-28E7461C9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08104"/>
            <a:ext cx="10058400" cy="10735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ko-KR" altLang="en-US" sz="4800" dirty="0"/>
              <a:t>시연 영상</a:t>
            </a:r>
          </a:p>
        </p:txBody>
      </p:sp>
      <p:pic>
        <p:nvPicPr>
          <p:cNvPr id="2" name="KakaoTalk_Video_20191219_1757_58_092">
            <a:hlinkClick r:id="" action="ppaction://media"/>
            <a:extLst>
              <a:ext uri="{FF2B5EF4-FFF2-40B4-BE49-F238E27FC236}">
                <a16:creationId xmlns:a16="http://schemas.microsoft.com/office/drawing/2014/main" id="{D0561C18-3390-482F-9631-3B3428F4C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3171" y="0"/>
            <a:ext cx="8225623" cy="527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1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4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2" name="Straight Connector 5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375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>
            <a:extLst>
              <a:ext uri="{FF2B5EF4-FFF2-40B4-BE49-F238E27FC236}">
                <a16:creationId xmlns:a16="http://schemas.microsoft.com/office/drawing/2014/main" id="{43D659F9-14B3-46A1-84BE-46B5D6DADE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2370" y="516836"/>
            <a:ext cx="3084844" cy="19610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000" dirty="0">
                <a:solidFill>
                  <a:srgbClr val="FFFFFF"/>
                </a:solidFill>
              </a:rPr>
              <a:t>회로도</a:t>
            </a:r>
            <a:endParaRPr lang="en-US" altLang="ko-KR" sz="4000" dirty="0">
              <a:solidFill>
                <a:srgbClr val="FFFFFF"/>
              </a:solidFill>
            </a:endParaRPr>
          </a:p>
        </p:txBody>
      </p:sp>
      <p:cxnSp>
        <p:nvCxnSpPr>
          <p:cNvPr id="65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CC22A5-DD3B-4C4B-ADB1-2D684EE5E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752" y="2799654"/>
            <a:ext cx="3005462" cy="3189665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err="1">
                <a:solidFill>
                  <a:srgbClr val="FFFFFF"/>
                </a:solidFill>
              </a:rPr>
              <a:t>아두이노</a:t>
            </a:r>
            <a:r>
              <a:rPr lang="en-US" altLang="ko-KR" dirty="0">
                <a:solidFill>
                  <a:srgbClr val="FFFFFF"/>
                </a:solidFill>
              </a:rPr>
              <a:t> </a:t>
            </a:r>
            <a:r>
              <a:rPr lang="ko-KR" altLang="en-US" dirty="0" err="1">
                <a:solidFill>
                  <a:srgbClr val="FFFFFF"/>
                </a:solidFill>
              </a:rPr>
              <a:t>우노</a:t>
            </a:r>
            <a:endParaRPr lang="en-US" altLang="ko-KR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rgbClr val="FFFFFF"/>
                </a:solidFill>
              </a:rPr>
              <a:t>도트 매트릭스 </a:t>
            </a:r>
            <a:r>
              <a:rPr lang="en-US" altLang="ko-KR" dirty="0">
                <a:solidFill>
                  <a:srgbClr val="FFFFFF"/>
                </a:solidFill>
              </a:rPr>
              <a:t>(8*32)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rgbClr val="FFFFFF"/>
                </a:solidFill>
              </a:rPr>
              <a:t>푸시 버튼</a:t>
            </a:r>
            <a:endParaRPr lang="en-US" altLang="ko-KR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rgbClr val="FFFFFF"/>
                </a:solidFill>
              </a:rPr>
              <a:t>스피커</a:t>
            </a:r>
            <a:endParaRPr lang="en-US" altLang="ko-KR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rgbClr val="FFFFFF"/>
                </a:solidFill>
              </a:rPr>
              <a:t>앰프</a:t>
            </a:r>
            <a:endParaRPr lang="en-US" altLang="ko-KR" dirty="0">
              <a:solidFill>
                <a:srgbClr val="FFFFFF"/>
              </a:solidFill>
            </a:endParaRPr>
          </a:p>
        </p:txBody>
      </p:sp>
      <p:pic>
        <p:nvPicPr>
          <p:cNvPr id="5" name="그림 4" descr="회로이(가) 표시된 사진&#10;&#10;자동 생성된 설명">
            <a:extLst>
              <a:ext uri="{FF2B5EF4-FFF2-40B4-BE49-F238E27FC236}">
                <a16:creationId xmlns:a16="http://schemas.microsoft.com/office/drawing/2014/main" id="{6328F0E1-BBAC-4E40-8A5A-DA76CB8D1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50" y="1973190"/>
            <a:ext cx="7661633" cy="308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0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144D8-715B-4E03-A7D0-B3CC6D83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/>
              <a:t>시행착오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898CA-1EE1-4B38-89B0-489A8C372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버튼 회로의 문제 </a:t>
            </a:r>
            <a:r>
              <a:rPr lang="en-US" altLang="ko-KR" dirty="0"/>
              <a:t> </a:t>
            </a:r>
            <a:r>
              <a:rPr lang="ko-KR" altLang="en-US" dirty="0"/>
              <a:t>스위치에 핀이 </a:t>
            </a:r>
            <a:r>
              <a:rPr lang="en-US" altLang="ko-KR" dirty="0"/>
              <a:t>3</a:t>
            </a:r>
            <a:r>
              <a:rPr lang="ko-KR" altLang="en-US" dirty="0"/>
              <a:t>개 있는데</a:t>
            </a:r>
            <a:r>
              <a:rPr lang="en-US" altLang="ko-KR" dirty="0"/>
              <a:t>, </a:t>
            </a:r>
            <a:r>
              <a:rPr lang="en-US" altLang="ko-KR" dirty="0" err="1"/>
              <a:t>vcc</a:t>
            </a:r>
            <a:r>
              <a:rPr lang="ko-KR" altLang="en-US" dirty="0"/>
              <a:t>와 </a:t>
            </a:r>
            <a:r>
              <a:rPr lang="en-US" altLang="ko-KR" dirty="0" err="1"/>
              <a:t>gnd</a:t>
            </a:r>
            <a:r>
              <a:rPr lang="ko-KR" altLang="en-US" dirty="0"/>
              <a:t>만 사용해도 작동할 줄 알고 </a:t>
            </a:r>
            <a:r>
              <a:rPr lang="en-US" altLang="ko-KR" dirty="0"/>
              <a:t>2</a:t>
            </a:r>
            <a:r>
              <a:rPr lang="ko-KR" altLang="en-US" dirty="0"/>
              <a:t>개만 사용해서 오류가 발생함</a:t>
            </a:r>
            <a:endParaRPr lang="en-US" altLang="ko-KR" dirty="0"/>
          </a:p>
          <a:p>
            <a:r>
              <a:rPr lang="en-US" altLang="ko-KR" dirty="0"/>
              <a:t>   -&gt; </a:t>
            </a:r>
            <a:r>
              <a:rPr lang="ko-KR" altLang="en-US" dirty="0"/>
              <a:t>핀을 </a:t>
            </a:r>
            <a:r>
              <a:rPr lang="en-US" altLang="ko-KR" dirty="0"/>
              <a:t>3</a:t>
            </a:r>
            <a:r>
              <a:rPr lang="ko-KR" altLang="en-US" dirty="0"/>
              <a:t>개 </a:t>
            </a:r>
            <a:r>
              <a:rPr lang="ko-KR" altLang="en-US" dirty="0" err="1"/>
              <a:t>다썼더니</a:t>
            </a:r>
            <a:r>
              <a:rPr lang="ko-KR" altLang="en-US" dirty="0"/>
              <a:t> 값이 튀는 현상이 사라짐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회로를 고쳤더니 코드에서 버튼의 입력을 못 받는 오류가 발생함</a:t>
            </a:r>
            <a:endParaRPr lang="en-US" altLang="ko-KR" dirty="0"/>
          </a:p>
          <a:p>
            <a:r>
              <a:rPr lang="en-US" altLang="ko-KR" dirty="0"/>
              <a:t>   -&gt;</a:t>
            </a:r>
            <a:r>
              <a:rPr lang="ko-KR" altLang="en-US" dirty="0"/>
              <a:t> 스위치를 눌렀을 때 값</a:t>
            </a:r>
            <a:r>
              <a:rPr lang="en-US" altLang="ko-KR" dirty="0"/>
              <a:t>(1)</a:t>
            </a:r>
            <a:r>
              <a:rPr lang="ko-KR" altLang="en-US" dirty="0"/>
              <a:t>과 </a:t>
            </a:r>
            <a:r>
              <a:rPr lang="ko-KR" altLang="en-US" dirty="0" err="1"/>
              <a:t>안눌렀을</a:t>
            </a:r>
            <a:r>
              <a:rPr lang="ko-KR" altLang="en-US" dirty="0"/>
              <a:t> 때 값</a:t>
            </a:r>
            <a:r>
              <a:rPr lang="en-US" altLang="ko-KR" dirty="0"/>
              <a:t>(0)</a:t>
            </a:r>
            <a:r>
              <a:rPr lang="ko-KR" altLang="en-US" dirty="0"/>
              <a:t>이 반대로 돼있어서 값을 </a:t>
            </a:r>
            <a:r>
              <a:rPr lang="ko-KR" altLang="en-US" dirty="0" err="1"/>
              <a:t>바꿔줌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6624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144D8-715B-4E03-A7D0-B3CC6D83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피드백</a:t>
            </a:r>
            <a:r>
              <a:rPr lang="en-US" altLang="ko-KR" sz="2400" dirty="0"/>
              <a:t>(</a:t>
            </a:r>
            <a:r>
              <a:rPr lang="ko-KR" altLang="en-US" sz="2400" dirty="0"/>
              <a:t>개선할 점 및 배운 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898CA-1EE1-4B38-89B0-489A8C372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개선할 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음원 파일을 스피커 모듈에서 사용할 수 있도록 변환하는 과정을 실패해서 스피커를 제대로   사용하지 못했다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 err="1"/>
              <a:t>묵찌빠할</a:t>
            </a:r>
            <a:r>
              <a:rPr lang="ko-KR" altLang="en-US" dirty="0"/>
              <a:t> 때의 리듬감이나 속도감을 실제 사람이 하는 것처럼 구현하지 못했다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배운 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프로젝트를 진행하기 전에 부품 및 센서에 대한 이해도를 높여야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프로젝트의 계획을 단계적으로 세분화 </a:t>
            </a:r>
            <a:r>
              <a:rPr lang="ko-KR" altLang="en-US" dirty="0" err="1"/>
              <a:t>해야한다</a:t>
            </a:r>
            <a:r>
              <a:rPr lang="en-US" altLang="ko-KR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800760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144D8-715B-4E03-A7D0-B3CC6D83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결과 보고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898CA-1EE1-4B38-89B0-489A8C372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혼자서 부담 없이 즐길 수 있는 </a:t>
            </a:r>
            <a:r>
              <a:rPr lang="ko-KR" altLang="en-US" dirty="0" err="1"/>
              <a:t>묵찌빠</a:t>
            </a:r>
            <a:r>
              <a:rPr lang="ko-KR" altLang="en-US" dirty="0"/>
              <a:t> 게임 개발에 성공하였다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 err="1"/>
              <a:t>묵찌빠의</a:t>
            </a:r>
            <a:r>
              <a:rPr lang="ko-KR" altLang="en-US" dirty="0"/>
              <a:t> 혼자서는 즐길 수 없다는 단점을 해결함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스피커의 문제도 있었고</a:t>
            </a:r>
            <a:r>
              <a:rPr lang="en-US" altLang="ko-KR" dirty="0"/>
              <a:t>, </a:t>
            </a:r>
            <a:r>
              <a:rPr lang="ko-KR" altLang="en-US" dirty="0" err="1"/>
              <a:t>묵찌빠</a:t>
            </a:r>
            <a:r>
              <a:rPr lang="ko-KR" altLang="en-US" dirty="0"/>
              <a:t> 기계를 완전 사람처럼 구현하진 못했지만</a:t>
            </a:r>
            <a:r>
              <a:rPr lang="en-US" altLang="ko-KR" dirty="0"/>
              <a:t>, </a:t>
            </a:r>
            <a:r>
              <a:rPr lang="ko-KR" altLang="en-US" dirty="0"/>
              <a:t>이 점은 나중에 개선하기로 함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941223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896"/>
      </a:accent1>
      <a:accent2>
        <a:srgbClr val="BA997F"/>
      </a:accent2>
      <a:accent3>
        <a:srgbClr val="AAA480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F"/>
      </a:hlink>
      <a:folHlink>
        <a:srgbClr val="7F7F7F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277</Words>
  <Application>Microsoft Office PowerPoint</Application>
  <PresentationFormat>와이드스크린</PresentationFormat>
  <Paragraphs>45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 Nova</vt:lpstr>
      <vt:lpstr>Arial Nova Light</vt:lpstr>
      <vt:lpstr>Calibri</vt:lpstr>
      <vt:lpstr>RetrospectVTI</vt:lpstr>
      <vt:lpstr>묵에묵에묵</vt:lpstr>
      <vt:lpstr>차례</vt:lpstr>
      <vt:lpstr>배경</vt:lpstr>
      <vt:lpstr>게임 방법</vt:lpstr>
      <vt:lpstr>시연 영상</vt:lpstr>
      <vt:lpstr>회로도</vt:lpstr>
      <vt:lpstr>시행착오</vt:lpstr>
      <vt:lpstr>피드백(개선할 점 및 배운 점)</vt:lpstr>
      <vt:lpstr>최종 결과 보고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묵에묵에묵</dc:title>
  <dc:creator>채민관</dc:creator>
  <cp:lastModifiedBy>채민관</cp:lastModifiedBy>
  <cp:revision>6</cp:revision>
  <dcterms:created xsi:type="dcterms:W3CDTF">2019-12-19T07:37:23Z</dcterms:created>
  <dcterms:modified xsi:type="dcterms:W3CDTF">2019-12-19T09:00:30Z</dcterms:modified>
</cp:coreProperties>
</file>